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1"/>
  </p:notesMasterIdLst>
  <p:handoutMasterIdLst>
    <p:handoutMasterId r:id="rId22"/>
  </p:handoutMasterIdLst>
  <p:sldIdLst>
    <p:sldId id="256" r:id="rId4"/>
    <p:sldId id="270" r:id="rId5"/>
    <p:sldId id="261" r:id="rId6"/>
    <p:sldId id="262" r:id="rId7"/>
    <p:sldId id="298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294" r:id="rId19"/>
    <p:sldId id="272" r:id="rId20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D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654" y="120"/>
      </p:cViewPr>
      <p:guideLst>
        <p:guide orient="horz" pos="180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47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FEF09C3-5432-4DA0-9890-3050357C5E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27E202-B8C5-4411-9AB9-001230F366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C0FA2-A713-4856-8F75-7FAFAF357361}" type="datetimeFigureOut">
              <a:rPr lang="ko-KR" altLang="en-US" smtClean="0"/>
              <a:t>2020-08-05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5FDCCD-9920-4087-A8EF-840D6BF967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30773E-42C5-4B13-84D2-DE05FB0C34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52E6A-8C14-4F5B-B0CB-3A4FCBC8D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795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866FF-EA9A-44BA-8DB2-FB8E70490571}" type="datetimeFigureOut">
              <a:rPr lang="ko-KR" altLang="en-US" smtClean="0"/>
              <a:t>2020-08-05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89A33-A361-4541-B6A7-456994CC0C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564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49293" y="1563638"/>
            <a:ext cx="3845416" cy="108012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49145" y="2634232"/>
            <a:ext cx="3845416" cy="7999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944300" y="0"/>
            <a:ext cx="5255402" cy="5143500"/>
            <a:chOff x="1619672" y="548680"/>
            <a:chExt cx="5904656" cy="5778928"/>
          </a:xfrm>
        </p:grpSpPr>
        <p:sp>
          <p:nvSpPr>
            <p:cNvPr id="5" name="Oval 4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7" name="Straight Connector 6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3116" y="843558"/>
            <a:ext cx="8077768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031416" y="2475359"/>
            <a:ext cx="1062118" cy="1062118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012160" y="0"/>
            <a:ext cx="313184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131840" y="0"/>
            <a:ext cx="288032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322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244000" y="0"/>
            <a:ext cx="900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811908" y="0"/>
            <a:ext cx="24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477595" y="0"/>
            <a:ext cx="24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916268" y="0"/>
            <a:ext cx="900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730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29444" y="915566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4644008" y="915566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429444" y="2912740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4644464" y="2912740"/>
            <a:ext cx="4104000" cy="18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765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83048" y="0"/>
            <a:ext cx="2286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858000" y="698778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583048" y="2578606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298953" y="699542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2579370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11595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23528" y="248444"/>
            <a:ext cx="329411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671560" y="1832620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105640" y="3416796"/>
            <a:ext cx="307792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23528" y="1832620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2105640" y="1832049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3671560" y="248444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3147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019175"/>
            <a:ext cx="6011911" cy="305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283453" y="1415430"/>
            <a:ext cx="2834003" cy="21142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7966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247" y="1275606"/>
            <a:ext cx="2526010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607" y="1275606"/>
            <a:ext cx="2526010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748616" y="1374406"/>
            <a:ext cx="2319328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986924" y="1374406"/>
            <a:ext cx="2319328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1163576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1023301"/>
            <a:ext cx="3024336" cy="366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687664" y="1164297"/>
            <a:ext cx="1744194" cy="2694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196830" y="1426241"/>
            <a:ext cx="1744194" cy="2694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892235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944300" y="0"/>
            <a:ext cx="5255402" cy="5143500"/>
            <a:chOff x="1619672" y="548680"/>
            <a:chExt cx="5904656" cy="5778928"/>
          </a:xfrm>
        </p:grpSpPr>
        <p:sp>
          <p:nvSpPr>
            <p:cNvPr id="5" name="Oval 4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7" name="Straight Connector 6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05794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268185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95936" y="2253238"/>
            <a:ext cx="5148064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95936" y="2726814"/>
            <a:ext cx="51480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941932" y="1244876"/>
            <a:ext cx="2693964" cy="2636602"/>
            <a:chOff x="1619672" y="548680"/>
            <a:chExt cx="5904656" cy="5778928"/>
          </a:xfrm>
        </p:grpSpPr>
        <p:sp>
          <p:nvSpPr>
            <p:cNvPr id="9" name="Oval 8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13" name="Straight Connector 12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827544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310652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0381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91680" y="123478"/>
            <a:ext cx="745232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91680" y="699542"/>
            <a:ext cx="745232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29814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00934" y="32249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700934" y="189860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700934" y="347471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658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3" r:id="rId3"/>
    <p:sldLayoutId id="2147483660" r:id="rId4"/>
    <p:sldLayoutId id="2147483661" r:id="rId5"/>
    <p:sldLayoutId id="2147483662" r:id="rId6"/>
    <p:sldLayoutId id="2147483664" r:id="rId7"/>
    <p:sldLayoutId id="2147483655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3" r:id="rId14"/>
    <p:sldLayoutId id="2147483672" r:id="rId15"/>
    <p:sldLayoutId id="2147483671" r:id="rId16"/>
    <p:sldLayoutId id="2147483656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kvebolkol/midterm-php-project-sms" TargetMode="External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hlinkClick r:id="rId2"/>
          </p:cNvPr>
          <p:cNvSpPr txBox="1"/>
          <p:nvPr/>
        </p:nvSpPr>
        <p:spPr>
          <a:xfrm>
            <a:off x="0" y="4844068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linkClick r:id="rId3"/>
              </a:rPr>
              <a:t>https://github.com/sokvebolkol/midterm-php-project-sms</a:t>
            </a:r>
            <a:endParaRPr lang="ko-KR" altLang="en-US" sz="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49145" y="1843824"/>
            <a:ext cx="3845416" cy="799934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2000" dirty="0" smtClean="0"/>
              <a:t>STUDENT MANAGEMENT SYSTEM</a:t>
            </a:r>
            <a:r>
              <a:rPr lang="en-US" altLang="ko-KR" sz="2000" dirty="0" smtClean="0"/>
              <a:t>    </a:t>
            </a:r>
            <a:endParaRPr lang="en-US" altLang="ko-KR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952" y="2859782"/>
            <a:ext cx="931973" cy="9319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6" r="19756"/>
          <a:stretch>
            <a:fillRect/>
          </a:stretch>
        </p:blipFill>
        <p:spPr>
          <a:xfrm>
            <a:off x="3132138" y="0"/>
            <a:ext cx="6011862" cy="5143500"/>
          </a:xfrm>
        </p:spPr>
      </p:pic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Add Student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876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1" r="16291"/>
          <a:stretch>
            <a:fillRect/>
          </a:stretch>
        </p:blipFill>
        <p:spPr>
          <a:xfrm>
            <a:off x="3132138" y="0"/>
            <a:ext cx="6011862" cy="5143500"/>
          </a:xfrm>
        </p:spPr>
      </p:pic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List Student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900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xfrm>
            <a:off x="3131840" y="0"/>
            <a:ext cx="6012160" cy="5143500"/>
          </a:xfrm>
        </p:spPr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View Student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By Search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707654"/>
            <a:ext cx="5184576" cy="132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93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Change Password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idx="1"/>
          </p:nvPr>
        </p:nvSpPr>
        <p:spPr>
          <a:xfrm>
            <a:off x="3131840" y="0"/>
            <a:ext cx="6012160" cy="5143500"/>
          </a:xfrm>
        </p:spPr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707" y="1203598"/>
            <a:ext cx="4162425" cy="261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95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Contact Us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idx="1"/>
          </p:nvPr>
        </p:nvSpPr>
        <p:spPr>
          <a:xfrm>
            <a:off x="3131840" y="0"/>
            <a:ext cx="6048672" cy="5143500"/>
          </a:xfrm>
        </p:spPr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9098" y="178408"/>
            <a:ext cx="4434155" cy="478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1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xfrm>
            <a:off x="3131840" y="0"/>
            <a:ext cx="2880320" cy="5143500"/>
          </a:xfrm>
        </p:spPr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Technology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And Text Editor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606" y="2359374"/>
            <a:ext cx="2638787" cy="14036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0" y="2715766"/>
            <a:ext cx="2613699" cy="13743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195486"/>
            <a:ext cx="1949790" cy="19497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837" y="446856"/>
            <a:ext cx="2652213" cy="144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66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Conclusion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58219" y="1209551"/>
            <a:ext cx="6130205" cy="353050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2650368" y="1419623"/>
            <a:ext cx="5450025" cy="962330"/>
            <a:chOff x="2179976" y="1246655"/>
            <a:chExt cx="6208448" cy="934803"/>
          </a:xfrm>
        </p:grpSpPr>
        <p:sp>
          <p:nvSpPr>
            <p:cNvPr id="10" name="TextBox 9"/>
            <p:cNvSpPr txBox="1"/>
            <p:nvPr/>
          </p:nvSpPr>
          <p:spPr>
            <a:xfrm>
              <a:off x="2179976" y="1912383"/>
              <a:ext cx="6160539" cy="2690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Is the first system option  for you to manage student daily task in Cambodia.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27884" y="1246655"/>
              <a:ext cx="616054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Student Management System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692424" y="2895322"/>
            <a:ext cx="5679706" cy="1331987"/>
            <a:chOff x="2227884" y="1342950"/>
            <a:chExt cx="6470091" cy="875493"/>
          </a:xfrm>
        </p:grpSpPr>
        <p:sp>
          <p:nvSpPr>
            <p:cNvPr id="19" name="TextBox 18"/>
            <p:cNvSpPr txBox="1"/>
            <p:nvPr/>
          </p:nvSpPr>
          <p:spPr>
            <a:xfrm>
              <a:off x="2537435" y="1590600"/>
              <a:ext cx="6160540" cy="6278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Class </a:t>
              </a: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Student</a:t>
              </a:r>
            </a:p>
            <a:p>
              <a:pPr marL="171450" indent="-171450">
                <a:buFont typeface="Wingdings" panose="05000000000000000000" pitchFamily="2" charset="2"/>
                <a:buChar char="q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Subject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227884" y="1342950"/>
              <a:ext cx="6160540" cy="26907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Operation CRUD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21" name="Picture 2" descr="Conclusion Clipart - Conclusion Image In Png , Free Transparent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592025"/>
            <a:ext cx="1331913" cy="209702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67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355727"/>
            <a:ext cx="9144000" cy="576063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384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572000" y="857197"/>
            <a:ext cx="4104456" cy="1086805"/>
            <a:chOff x="3779911" y="3327771"/>
            <a:chExt cx="1584177" cy="1086805"/>
          </a:xfrm>
        </p:grpSpPr>
        <p:sp>
          <p:nvSpPr>
            <p:cNvPr id="6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Sokvebol Kol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 Placeholder 18"/>
            <p:cNvSpPr txBox="1">
              <a:spLocks/>
            </p:cNvSpPr>
            <p:nvPr/>
          </p:nvSpPr>
          <p:spPr>
            <a:xfrm>
              <a:off x="3779911" y="3558666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dirty="0" smtClean="0">
                  <a:solidFill>
                    <a:schemeClr val="accent2"/>
                  </a:solidFill>
                  <a:cs typeface="Arial" pitchFamily="34" charset="0"/>
                </a:rPr>
                <a:t>Web and Mobile developer</a:t>
              </a:r>
              <a:endParaRPr lang="en-US" sz="12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79911" y="3768245"/>
              <a:ext cx="1584177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200" dirty="0"/>
                <a:t>I am a talented, ambitious and hardworking individual, with broad skills and experience in application engineering, social media</a:t>
              </a:r>
              <a:endPara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572000" y="2859782"/>
            <a:ext cx="4104456" cy="1086806"/>
            <a:chOff x="3779911" y="3327771"/>
            <a:chExt cx="1584177" cy="1086806"/>
          </a:xfrm>
        </p:grpSpPr>
        <p:sp>
          <p:nvSpPr>
            <p:cNvPr id="10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Pho Seth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 Placeholder 18"/>
            <p:cNvSpPr txBox="1">
              <a:spLocks/>
            </p:cNvSpPr>
            <p:nvPr/>
          </p:nvSpPr>
          <p:spPr>
            <a:xfrm>
              <a:off x="3779911" y="3558666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dirty="0" smtClean="0">
                  <a:solidFill>
                    <a:schemeClr val="accent3"/>
                  </a:solidFill>
                  <a:cs typeface="Arial" pitchFamily="34" charset="0"/>
                </a:rPr>
                <a:t>Web and Mobile developer</a:t>
              </a:r>
              <a:endParaRPr lang="en-US" sz="12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779911" y="3768246"/>
              <a:ext cx="1584177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am very happy to be a part of developing my country through technology. My talent, skill, my hard-working will develop Cambodia back to Empire.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Text Placeholder 17"/>
          <p:cNvSpPr txBox="1">
            <a:spLocks/>
          </p:cNvSpPr>
          <p:nvPr/>
        </p:nvSpPr>
        <p:spPr>
          <a:xfrm>
            <a:off x="443136" y="322195"/>
            <a:ext cx="2256656" cy="229194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Our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Team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Project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24" name="Picture Placeholder 23"/>
          <p:cNvPicPr>
            <a:picLocks noGrp="1" noChangeAspect="1"/>
          </p:cNvPicPr>
          <p:nvPr>
            <p:ph type="pic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3" b="6263"/>
          <a:stretch>
            <a:fillRect/>
          </a:stretch>
        </p:blipFill>
        <p:spPr>
          <a:xfrm>
            <a:off x="2700934" y="2698763"/>
            <a:ext cx="1583034" cy="1385155"/>
          </a:xfrm>
        </p:spPr>
      </p:pic>
      <p:pic>
        <p:nvPicPr>
          <p:cNvPr id="21" name="Picture Placeholder 20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3" b="6263"/>
          <a:stretch>
            <a:fillRect/>
          </a:stretch>
        </p:blipFill>
        <p:spPr>
          <a:xfrm>
            <a:off x="2700934" y="682539"/>
            <a:ext cx="1583034" cy="1385155"/>
          </a:xfrm>
        </p:spPr>
      </p:pic>
    </p:spTree>
    <p:extLst>
      <p:ext uri="{BB962C8B-B14F-4D97-AF65-F5344CB8AC3E}">
        <p14:creationId xmlns:p14="http://schemas.microsoft.com/office/powerpoint/2010/main" val="146690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755576" y="339502"/>
            <a:ext cx="838842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57754" y="1426511"/>
            <a:ext cx="6570630" cy="61592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12"/>
          <p:cNvSpPr txBox="1"/>
          <p:nvPr/>
        </p:nvSpPr>
        <p:spPr bwMode="auto">
          <a:xfrm>
            <a:off x="2073782" y="1588202"/>
            <a:ext cx="5738578" cy="307777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OVERVIEW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1115576" y="1392293"/>
            <a:ext cx="684357" cy="68435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43454" y="1482387"/>
            <a:ext cx="4286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57754" y="2263268"/>
            <a:ext cx="6570630" cy="615921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12"/>
          <p:cNvSpPr txBox="1"/>
          <p:nvPr/>
        </p:nvSpPr>
        <p:spPr bwMode="auto">
          <a:xfrm>
            <a:off x="2073782" y="2424959"/>
            <a:ext cx="5738578" cy="307777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FEATURE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115576" y="2229050"/>
            <a:ext cx="684357" cy="68435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1243454" y="2319144"/>
            <a:ext cx="4286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57754" y="3100025"/>
            <a:ext cx="6570630" cy="615921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12"/>
          <p:cNvSpPr txBox="1"/>
          <p:nvPr/>
        </p:nvSpPr>
        <p:spPr bwMode="auto">
          <a:xfrm>
            <a:off x="2073782" y="3261716"/>
            <a:ext cx="5738578" cy="307777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TECHNOLOGY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1115576" y="3065807"/>
            <a:ext cx="684357" cy="68435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243454" y="3155901"/>
            <a:ext cx="4286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3</a:t>
            </a:r>
            <a:endParaRPr lang="ko-KR" altLang="en-US" sz="2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457754" y="3936782"/>
            <a:ext cx="6570630" cy="615921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12"/>
          <p:cNvSpPr txBox="1"/>
          <p:nvPr/>
        </p:nvSpPr>
        <p:spPr bwMode="auto">
          <a:xfrm>
            <a:off x="2073782" y="4098473"/>
            <a:ext cx="5738578" cy="307777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CONCLUSION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115576" y="3902564"/>
            <a:ext cx="684357" cy="68435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243454" y="3992658"/>
            <a:ext cx="4286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4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Overview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 smtClean="0"/>
              <a:t>Student Management System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47864" y="3140263"/>
            <a:ext cx="244827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000" dirty="0"/>
              <a:t>A student information system, student management system, school administration software or student administration system is a management information system for education establishments used to manage student data.</a:t>
            </a:r>
            <a:endParaRPr lang="en-US" altLang="ko-KR" sz="1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 rot="16200000">
            <a:off x="4268909" y="1466833"/>
            <a:ext cx="606182" cy="606182"/>
            <a:chOff x="7740552" y="3628849"/>
            <a:chExt cx="1800000" cy="18000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" name="Rectangle 5"/>
            <p:cNvSpPr/>
            <p:nvPr/>
          </p:nvSpPr>
          <p:spPr>
            <a:xfrm>
              <a:off x="7740552" y="3628849"/>
              <a:ext cx="216000" cy="180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Rectangle 6"/>
            <p:cNvSpPr/>
            <p:nvPr/>
          </p:nvSpPr>
          <p:spPr>
            <a:xfrm rot="5400000">
              <a:off x="8542684" y="4618860"/>
              <a:ext cx="216000" cy="14028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" name="Rectangle 7"/>
            <p:cNvSpPr/>
            <p:nvPr/>
          </p:nvSpPr>
          <p:spPr>
            <a:xfrm rot="5400000">
              <a:off x="8542684" y="3035407"/>
              <a:ext cx="216000" cy="14028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" name="Rectangle 8"/>
            <p:cNvSpPr/>
            <p:nvPr/>
          </p:nvSpPr>
          <p:spPr>
            <a:xfrm rot="5400000">
              <a:off x="8636896" y="3732921"/>
              <a:ext cx="216000" cy="15913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324552" y="3628849"/>
              <a:ext cx="216000" cy="6118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324552" y="4816437"/>
              <a:ext cx="216000" cy="6118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/>
            <p:cNvSpPr/>
            <p:nvPr/>
          </p:nvSpPr>
          <p:spPr>
            <a:xfrm rot="5400000">
              <a:off x="8751744" y="3559910"/>
              <a:ext cx="216000" cy="11456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Rectangle 12"/>
            <p:cNvSpPr/>
            <p:nvPr/>
          </p:nvSpPr>
          <p:spPr>
            <a:xfrm rot="5400000">
              <a:off x="8751748" y="4351635"/>
              <a:ext cx="216000" cy="11456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Login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2" b="8872"/>
          <a:stretch>
            <a:fillRect/>
          </a:stretch>
        </p:blipFill>
        <p:spPr>
          <a:xfrm>
            <a:off x="3132138" y="0"/>
            <a:ext cx="6048375" cy="5143500"/>
          </a:xfrm>
        </p:spPr>
      </p:pic>
    </p:spTree>
    <p:extLst>
      <p:ext uri="{BB962C8B-B14F-4D97-AF65-F5344CB8AC3E}">
        <p14:creationId xmlns:p14="http://schemas.microsoft.com/office/powerpoint/2010/main" val="2769699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3207"/>
          <a:stretch>
            <a:fillRect/>
          </a:stretch>
        </p:blipFill>
        <p:spPr>
          <a:xfrm>
            <a:off x="3132138" y="0"/>
            <a:ext cx="6011862" cy="5143500"/>
          </a:xfrm>
        </p:spPr>
      </p:pic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Welcome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Page</a:t>
            </a:r>
            <a:endParaRPr lang="en-US" altLang="ko-KR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157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Dashboard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9" b="5499"/>
          <a:stretch>
            <a:fillRect/>
          </a:stretch>
        </p:blipFill>
        <p:spPr>
          <a:xfrm>
            <a:off x="3132138" y="-15875"/>
            <a:ext cx="6011862" cy="5143500"/>
          </a:xfrm>
        </p:spPr>
      </p:pic>
    </p:spTree>
    <p:extLst>
      <p:ext uri="{BB962C8B-B14F-4D97-AF65-F5344CB8AC3E}">
        <p14:creationId xmlns:p14="http://schemas.microsoft.com/office/powerpoint/2010/main" val="2029787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9" r="16389"/>
          <a:stretch>
            <a:fillRect/>
          </a:stretch>
        </p:blipFill>
        <p:spPr>
          <a:xfrm>
            <a:off x="3132138" y="0"/>
            <a:ext cx="6011862" cy="5143500"/>
          </a:xfrm>
        </p:spPr>
      </p:pic>
      <p:sp>
        <p:nvSpPr>
          <p:cNvPr id="4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Add Class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017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5" r="15665"/>
          <a:stretch>
            <a:fillRect/>
          </a:stretch>
        </p:blipFill>
        <p:spPr>
          <a:xfrm>
            <a:off x="3132138" y="0"/>
            <a:ext cx="6011862" cy="5143500"/>
          </a:xfrm>
        </p:spPr>
      </p:pic>
      <p:sp>
        <p:nvSpPr>
          <p:cNvPr id="3" name="Text Placeholder 1"/>
          <p:cNvSpPr txBox="1">
            <a:spLocks/>
          </p:cNvSpPr>
          <p:nvPr/>
        </p:nvSpPr>
        <p:spPr>
          <a:xfrm>
            <a:off x="251520" y="467746"/>
            <a:ext cx="2767808" cy="19444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smtClean="0">
                <a:solidFill>
                  <a:schemeClr val="accent2"/>
                </a:solidFill>
                <a:latin typeface="+mj-lt"/>
                <a:cs typeface="Arial" pitchFamily="34" charset="0"/>
              </a:rPr>
              <a:t>Feature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Add Subject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09822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173</Words>
  <Application>Microsoft Office PowerPoint</Application>
  <PresentationFormat>On-screen Show (16:9)</PresentationFormat>
  <Paragraphs>53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맑은 고딕</vt:lpstr>
      <vt:lpstr>Arial</vt:lpstr>
      <vt:lpstr>Arial Unicode MS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User</cp:lastModifiedBy>
  <cp:revision>83</cp:revision>
  <dcterms:created xsi:type="dcterms:W3CDTF">2016-12-05T23:26:54Z</dcterms:created>
  <dcterms:modified xsi:type="dcterms:W3CDTF">2020-08-05T09:11:27Z</dcterms:modified>
</cp:coreProperties>
</file>

<file path=docProps/thumbnail.jpeg>
</file>